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5" r:id="rId6"/>
    <p:sldId id="260" r:id="rId7"/>
    <p:sldId id="264" r:id="rId8"/>
    <p:sldId id="262" r:id="rId9"/>
    <p:sldId id="263" r:id="rId10"/>
    <p:sldId id="267" r:id="rId11"/>
    <p:sldId id="268" r:id="rId12"/>
    <p:sldId id="266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723F-F743-D082-D7AE-BE4C91549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D0E68B-4DE2-3CCC-C7D3-55EB31DCA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5EEF0-D154-6845-A053-8843DECF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18E3-7D5E-40A7-B4C0-94CFB52E3ADC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62E83-B360-C466-6E02-2C21E3504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CE3E9-9D5E-C1D4-692D-AAB7D62D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DB2B-7CF7-4967-B17B-96072FF9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8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EB4C-A3F9-B000-7E94-0C8AEE49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500E6A-253E-C0FC-0D7B-4DD755504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78762-B3C1-ACED-6C74-E712803C7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18E3-7D5E-40A7-B4C0-94CFB52E3ADC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47CEE-D7C6-8B16-EF36-91943219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7BF47-FA8B-41B9-1202-F73C4844B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DB2B-7CF7-4967-B17B-96072FF9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0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27D286-064E-DEBF-A20E-9AA9B4D48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F9558-F323-22D6-01E1-467D02BF4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14484-3F7E-6F43-FB08-AA6C446D4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18E3-7D5E-40A7-B4C0-94CFB52E3ADC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3A39E-2B28-7627-601F-80615A237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9C557-D2D0-63A4-74DB-07B2EDDC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DB2B-7CF7-4967-B17B-96072FF9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0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19DBC-F7FF-D853-728E-7F6341EED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28D9A-D4D7-9793-5433-CCFC19972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77E33-BE69-C3CB-952C-0E36D6AB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18E3-7D5E-40A7-B4C0-94CFB52E3ADC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C97EE-A156-89AA-D854-45CFD9C0F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31EDD-3A02-E79A-DCA5-0368C1DE4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DB2B-7CF7-4967-B17B-96072FF9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1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A84DE-0BC7-3483-CE99-AC77D5DB3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4D91-9F72-AAC6-B4CD-88F77A4E8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6966F-9AD1-03C7-57FD-386A6EFF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18E3-7D5E-40A7-B4C0-94CFB52E3ADC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19A19-86D0-CCD3-DC38-C7B0E105A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AAADE-BE01-31D9-2A93-B39BF0D6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DB2B-7CF7-4967-B17B-96072FF9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96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8E6F-ABC9-17F6-C3F5-B2801A236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40EAE-6F02-928A-17BD-3BEA36ADC0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461C9-AC1E-2A2F-EB7A-0F76D71B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8CCB62-AB68-58AE-66C9-2DB369C50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18E3-7D5E-40A7-B4C0-94CFB52E3ADC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C3913-ABED-0E6A-E4C5-7C9A4C5E8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57D54-5729-356B-B3A9-DAA96003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DB2B-7CF7-4967-B17B-96072FF9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6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E268-A8BE-00F6-1DE6-40612B284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BEFD7-BC70-B3E5-4C6C-426A81E86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072696-FF39-239D-CC85-CF20DE0F5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49C706-8B87-69D1-3252-B120B36FEC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3FC7D1-84E8-64AF-E998-128313910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907EC2-5359-9C8D-A742-DF4A63FD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18E3-7D5E-40A7-B4C0-94CFB52E3ADC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EC3EE9-8676-7D4C-79BC-D3D6E37A7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D8C6F2-C708-12F3-95A0-8DEA12A94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DB2B-7CF7-4967-B17B-96072FF9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94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3E0F-ED52-BBF6-F354-FF152D10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758F0-C8AA-04D4-2497-99ECEE38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18E3-7D5E-40A7-B4C0-94CFB52E3ADC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8F110-75F8-DE8F-188C-8B0FCE114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2E872-BAEC-B6B4-7A1D-9D9FA1B45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DB2B-7CF7-4967-B17B-96072FF9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0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0BB87C-1929-03B4-1E1C-550C968B1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18E3-7D5E-40A7-B4C0-94CFB52E3ADC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A54464-6426-FF8D-ACCE-3CC6D52A2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42BA6-945A-D8A9-5AFD-F315228D9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DB2B-7CF7-4967-B17B-96072FF9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04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9D26-1134-6E43-3E8B-C05DE0A6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8C51F-08BA-7943-CFCC-5B5720556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46A46-AC3E-ACAB-320A-85BEE2006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B6909-40DB-F9EB-503B-C2AD03B53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18E3-7D5E-40A7-B4C0-94CFB52E3ADC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2C71E-54CD-DD25-CBFE-CB030C2AB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16AB6-AFF9-DE51-D69F-BE00AF7D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DB2B-7CF7-4967-B17B-96072FF9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7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1490-799D-7A49-396A-76FA50E4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BA8F8-7D40-E086-8D11-A9B3095588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DC76F-BA6D-2B30-7F19-EBD22F56C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B01E1-5299-B27C-4371-DE60541B1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18E3-7D5E-40A7-B4C0-94CFB52E3ADC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54585-55DB-B621-E4DD-7D9B233FA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14A57-38EE-877A-AB46-49B4274D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BDB2B-7CF7-4967-B17B-96072FF9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9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886955-2FD8-F0E6-9CC1-D1DE7C079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C289F-42E0-210D-C2BF-81802A11C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683D4-96FF-1684-A7E4-2037812E8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4018E3-7D5E-40A7-B4C0-94CFB52E3ADC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9FDED-DBEE-7117-CB75-006CFBA78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90B8B-39AE-81E1-39EC-E5A7F199C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EBDB2B-7CF7-4967-B17B-96072FF94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7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ake with trees and mountains in the background&#10;&#10;AI-generated content may be incorrect.">
            <a:extLst>
              <a:ext uri="{FF2B5EF4-FFF2-40B4-BE49-F238E27FC236}">
                <a16:creationId xmlns:a16="http://schemas.microsoft.com/office/drawing/2014/main" id="{C4D8DF30-8196-B365-D182-0857D5F15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2B1AC3-6B86-AA49-2DDF-639906962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550" y="561976"/>
            <a:ext cx="7381875" cy="1781175"/>
          </a:xfrm>
        </p:spPr>
        <p:txBody>
          <a:bodyPr>
            <a:normAutofit fontScale="90000"/>
          </a:bodyPr>
          <a:lstStyle/>
          <a:p>
            <a:r>
              <a:rPr lang="en-US" sz="7200" b="1" dirty="0"/>
              <a:t>KUWAHARA FILTER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DD6660-6F66-9ECD-731E-A4B203984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550" y="2427993"/>
            <a:ext cx="5521947" cy="1181100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Obrada</a:t>
            </a:r>
            <a:r>
              <a:rPr lang="en-US" sz="3200" b="1" dirty="0"/>
              <a:t> </a:t>
            </a:r>
            <a:r>
              <a:rPr lang="en-US" sz="3200" b="1" dirty="0" err="1"/>
              <a:t>slike</a:t>
            </a:r>
            <a:r>
              <a:rPr lang="en-US" sz="3200" b="1" dirty="0"/>
              <a:t> </a:t>
            </a:r>
            <a:r>
              <a:rPr lang="en-US" sz="3200" b="1" dirty="0" err="1"/>
              <a:t>i</a:t>
            </a:r>
            <a:r>
              <a:rPr lang="en-US" sz="3200" b="1" dirty="0"/>
              <a:t> </a:t>
            </a:r>
            <a:r>
              <a:rPr lang="en-US" sz="3200" b="1" dirty="0" err="1"/>
              <a:t>računalni</a:t>
            </a:r>
            <a:r>
              <a:rPr lang="en-US" sz="3200" b="1" dirty="0"/>
              <a:t> vid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9FB660-2CA8-9A1A-BC3F-B96C11B9FAA7}"/>
              </a:ext>
            </a:extLst>
          </p:cNvPr>
          <p:cNvSpPr txBox="1"/>
          <p:nvPr/>
        </p:nvSpPr>
        <p:spPr>
          <a:xfrm>
            <a:off x="209550" y="6323223"/>
            <a:ext cx="382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Oliver Andjić</a:t>
            </a:r>
          </a:p>
        </p:txBody>
      </p:sp>
    </p:spTree>
    <p:extLst>
      <p:ext uri="{BB962C8B-B14F-4D97-AF65-F5344CB8AC3E}">
        <p14:creationId xmlns:p14="http://schemas.microsoft.com/office/powerpoint/2010/main" val="406195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71D0D-392E-00EC-F84D-DADB6E3C7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sky with white clouds&#10;&#10;AI-generated content may be incorrect.">
            <a:extLst>
              <a:ext uri="{FF2B5EF4-FFF2-40B4-BE49-F238E27FC236}">
                <a16:creationId xmlns:a16="http://schemas.microsoft.com/office/drawing/2014/main" id="{A64A01A7-231E-47F2-96E4-23299A6B3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7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4F0AA8-5D4F-11B2-54A6-D05E8CB3F4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6055" y="219801"/>
            <a:ext cx="7941035" cy="42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običan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generaliziran</a:t>
            </a:r>
            <a:r>
              <a:rPr lang="en-US" sz="2400" dirty="0"/>
              <a:t> </a:t>
            </a:r>
            <a:r>
              <a:rPr lang="en-US" sz="2400" dirty="0" err="1"/>
              <a:t>Kuwahra</a:t>
            </a:r>
            <a:r>
              <a:rPr lang="en-US" sz="2400" dirty="0"/>
              <a:t> filter </a:t>
            </a:r>
            <a:r>
              <a:rPr lang="en-US" sz="2400" dirty="0" err="1"/>
              <a:t>sa</a:t>
            </a:r>
            <a:r>
              <a:rPr lang="en-US" sz="2400" dirty="0"/>
              <a:t> kernel size 9</a:t>
            </a:r>
          </a:p>
        </p:txBody>
      </p:sp>
      <p:pic>
        <p:nvPicPr>
          <p:cNvPr id="10" name="Picture 9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C64FE00B-0CA9-7AF1-6D9D-FFF6B33F0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441" y="1514020"/>
            <a:ext cx="5968812" cy="4476609"/>
          </a:xfrm>
          <a:prstGeom prst="rect">
            <a:avLst/>
          </a:prstGeom>
        </p:spPr>
      </p:pic>
      <p:pic>
        <p:nvPicPr>
          <p:cNvPr id="12" name="Picture 11" descr="A person with a beard&#10;&#10;AI-generated content may be incorrect.">
            <a:extLst>
              <a:ext uri="{FF2B5EF4-FFF2-40B4-BE49-F238E27FC236}">
                <a16:creationId xmlns:a16="http://schemas.microsoft.com/office/drawing/2014/main" id="{DF28C952-91F1-E7E5-7667-7B1EEEAE7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" y="1514020"/>
            <a:ext cx="5968812" cy="447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93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F20BD-C9AC-6E54-20F4-0AC15BDB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sky with white clouds&#10;&#10;AI-generated content may be incorrect.">
            <a:extLst>
              <a:ext uri="{FF2B5EF4-FFF2-40B4-BE49-F238E27FC236}">
                <a16:creationId xmlns:a16="http://schemas.microsoft.com/office/drawing/2014/main" id="{0C78EF97-782A-6349-A96E-61F7D2EEE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7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CB99793-2ABD-C0A7-0E9F-02EB56F8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2169"/>
            <a:ext cx="10515600" cy="1068519"/>
          </a:xfrm>
        </p:spPr>
        <p:txBody>
          <a:bodyPr>
            <a:normAutofit/>
          </a:bodyPr>
          <a:lstStyle/>
          <a:p>
            <a:endParaRPr lang="en-US" sz="5400" b="1" dirty="0"/>
          </a:p>
        </p:txBody>
      </p:sp>
      <p:pic>
        <p:nvPicPr>
          <p:cNvPr id="4" name="Picture 3" descr="A close up of a person's face&#10;&#10;AI-generated content may be incorrect.">
            <a:extLst>
              <a:ext uri="{FF2B5EF4-FFF2-40B4-BE49-F238E27FC236}">
                <a16:creationId xmlns:a16="http://schemas.microsoft.com/office/drawing/2014/main" id="{CF547093-AD78-9949-F8A6-7FE275ECA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17" y="338189"/>
            <a:ext cx="10498015" cy="2889307"/>
          </a:xfrm>
          <a:prstGeom prst="rect">
            <a:avLst/>
          </a:prstGeom>
        </p:spPr>
      </p:pic>
      <p:pic>
        <p:nvPicPr>
          <p:cNvPr id="8" name="Picture 7" descr="A close up of a person's face&#10;&#10;AI-generated content may be incorrect.">
            <a:extLst>
              <a:ext uri="{FF2B5EF4-FFF2-40B4-BE49-F238E27FC236}">
                <a16:creationId xmlns:a16="http://schemas.microsoft.com/office/drawing/2014/main" id="{544384E8-F961-45B5-AD79-5F19A2740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18" y="3565684"/>
            <a:ext cx="10498015" cy="288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78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E62B8-EB72-152E-7BCC-95D22DD9A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sky with white clouds&#10;&#10;AI-generated content may be incorrect.">
            <a:extLst>
              <a:ext uri="{FF2B5EF4-FFF2-40B4-BE49-F238E27FC236}">
                <a16:creationId xmlns:a16="http://schemas.microsoft.com/office/drawing/2014/main" id="{41BCA14D-0BC1-31A5-9F8A-4D30320EC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7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5B70141-BC9E-9EF1-B213-D0AE550D4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2169"/>
            <a:ext cx="10515600" cy="1068519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Anizotropan</a:t>
            </a:r>
            <a:r>
              <a:rPr lang="en-US" sz="5400" b="1" dirty="0"/>
              <a:t> Kuwahara filter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80884E-1D8B-33CD-A140-0A97241F8140}"/>
              </a:ext>
            </a:extLst>
          </p:cNvPr>
          <p:cNvSpPr txBox="1"/>
          <p:nvPr/>
        </p:nvSpPr>
        <p:spPr>
          <a:xfrm>
            <a:off x="914400" y="1894788"/>
            <a:ext cx="99452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2010. Jan Eric </a:t>
            </a:r>
            <a:r>
              <a:rPr lang="en-US" sz="3200" dirty="0" err="1"/>
              <a:t>Kyprianidi</a:t>
            </a:r>
            <a:r>
              <a:rPr lang="en-US" sz="3200" dirty="0"/>
              <a:t>, Amir </a:t>
            </a:r>
            <a:r>
              <a:rPr lang="en-US" sz="3200" dirty="0" err="1"/>
              <a:t>Semmo</a:t>
            </a:r>
            <a:r>
              <a:rPr lang="en-US" sz="3200" dirty="0"/>
              <a:t>, Henry Kang, Jürgen </a:t>
            </a:r>
            <a:r>
              <a:rPr lang="en-US" sz="3200" dirty="0" err="1"/>
              <a:t>Döllner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anizotropno</a:t>
            </a:r>
            <a:r>
              <a:rPr lang="en-US" sz="3200" dirty="0"/>
              <a:t> - </a:t>
            </a:r>
            <a:r>
              <a:rPr lang="en-US" sz="3200" dirty="0" err="1"/>
              <a:t>svojstvo</a:t>
            </a:r>
            <a:r>
              <a:rPr lang="en-US" sz="3200" dirty="0"/>
              <a:t> </a:t>
            </a:r>
            <a:r>
              <a:rPr lang="en-US" sz="3200" dirty="0" err="1"/>
              <a:t>obrade</a:t>
            </a:r>
            <a:r>
              <a:rPr lang="en-US" sz="3200" dirty="0"/>
              <a:t> </a:t>
            </a:r>
            <a:r>
              <a:rPr lang="en-US" sz="3200" dirty="0" err="1"/>
              <a:t>slike</a:t>
            </a:r>
            <a:r>
              <a:rPr lang="en-US" sz="3200" dirty="0"/>
              <a:t> </a:t>
            </a:r>
            <a:r>
              <a:rPr lang="en-US" sz="3200" dirty="0" err="1"/>
              <a:t>na</a:t>
            </a:r>
            <a:r>
              <a:rPr lang="en-US" sz="3200" dirty="0"/>
              <a:t> </a:t>
            </a:r>
            <a:r>
              <a:rPr lang="en-US" sz="3200" dirty="0" err="1"/>
              <a:t>način</a:t>
            </a:r>
            <a:r>
              <a:rPr lang="en-US" sz="3200" dirty="0"/>
              <a:t> </a:t>
            </a:r>
            <a:r>
              <a:rPr lang="en-US" sz="3200" dirty="0" err="1"/>
              <a:t>ovisan</a:t>
            </a:r>
            <a:r>
              <a:rPr lang="en-US" sz="3200" dirty="0"/>
              <a:t> o </a:t>
            </a:r>
            <a:r>
              <a:rPr lang="en-US" sz="3200" dirty="0" err="1"/>
              <a:t>smjeru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polinomske</a:t>
            </a:r>
            <a:r>
              <a:rPr lang="en-US" sz="3200" dirty="0"/>
              <a:t> </a:t>
            </a:r>
            <a:r>
              <a:rPr lang="en-US" sz="3200" dirty="0" err="1"/>
              <a:t>funkcije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768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9DAD4-9B33-7545-EA35-8BA06FB20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sky with white clouds&#10;&#10;AI-generated content may be incorrect.">
            <a:extLst>
              <a:ext uri="{FF2B5EF4-FFF2-40B4-BE49-F238E27FC236}">
                <a16:creationId xmlns:a16="http://schemas.microsoft.com/office/drawing/2014/main" id="{ACC70606-D18F-18FD-6380-BC2CF7852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7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B1DAC79-94EB-EE44-74E6-FA1AEEEF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0" y="2360481"/>
            <a:ext cx="776926" cy="1068519"/>
          </a:xfrm>
        </p:spPr>
        <p:txBody>
          <a:bodyPr>
            <a:normAutofit/>
          </a:bodyPr>
          <a:lstStyle/>
          <a:p>
            <a:endParaRPr lang="en-US" sz="5400" b="1" dirty="0"/>
          </a:p>
        </p:txBody>
      </p:sp>
      <p:pic>
        <p:nvPicPr>
          <p:cNvPr id="3" name="Picture 2" descr="A diagram of a pie chart&#10;&#10;AI-generated content may be incorrect.">
            <a:extLst>
              <a:ext uri="{FF2B5EF4-FFF2-40B4-BE49-F238E27FC236}">
                <a16:creationId xmlns:a16="http://schemas.microsoft.com/office/drawing/2014/main" id="{9458FCAF-8BEB-080B-2206-A235CD127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40672"/>
            <a:ext cx="8534589" cy="3377184"/>
          </a:xfrm>
          <a:prstGeom prst="rect">
            <a:avLst/>
          </a:prstGeom>
        </p:spPr>
      </p:pic>
      <p:pic>
        <p:nvPicPr>
          <p:cNvPr id="6" name="Picture 5" descr="A diagram of a function&#10;&#10;AI-generated content may be incorrect.">
            <a:extLst>
              <a:ext uri="{FF2B5EF4-FFF2-40B4-BE49-F238E27FC236}">
                <a16:creationId xmlns:a16="http://schemas.microsoft.com/office/drawing/2014/main" id="{ADF13D85-5028-2CD2-E337-EC921B4CB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61" y="4292921"/>
            <a:ext cx="4896533" cy="2210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2F40E9-209F-4B1F-199C-8E991E5C0F3B}"/>
              </a:ext>
            </a:extLst>
          </p:cNvPr>
          <p:cNvSpPr txBox="1"/>
          <p:nvPr/>
        </p:nvSpPr>
        <p:spPr>
          <a:xfrm>
            <a:off x="914400" y="4613145"/>
            <a:ext cx="53638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svojstveni</a:t>
            </a:r>
            <a:r>
              <a:rPr lang="en-US" sz="3200" dirty="0"/>
              <a:t> </a:t>
            </a:r>
            <a:r>
              <a:rPr lang="en-US" sz="3200" dirty="0" err="1"/>
              <a:t>vektori</a:t>
            </a:r>
            <a:r>
              <a:rPr lang="en-US" sz="3200" dirty="0"/>
              <a:t> -</a:t>
            </a:r>
            <a:r>
              <a:rPr lang="en-US" sz="3200" dirty="0" err="1"/>
              <a:t>informacije</a:t>
            </a:r>
            <a:r>
              <a:rPr lang="en-US" sz="3200" dirty="0"/>
              <a:t> o </a:t>
            </a:r>
            <a:r>
              <a:rPr lang="en-US" sz="3200" dirty="0" err="1"/>
              <a:t>smjeru</a:t>
            </a:r>
            <a:r>
              <a:rPr lang="en-US" sz="3200" dirty="0"/>
              <a:t> </a:t>
            </a:r>
            <a:r>
              <a:rPr lang="en-US" sz="3200" dirty="0" err="1"/>
              <a:t>slike</a:t>
            </a:r>
            <a:r>
              <a:rPr lang="en-US" sz="3200" dirty="0"/>
              <a:t> – </a:t>
            </a:r>
            <a:r>
              <a:rPr lang="en-US" sz="3200" dirty="0" err="1"/>
              <a:t>promjena</a:t>
            </a:r>
            <a:r>
              <a:rPr lang="en-US" sz="3200" dirty="0"/>
              <a:t> </a:t>
            </a:r>
            <a:r>
              <a:rPr lang="en-US" sz="3200" dirty="0" err="1"/>
              <a:t>oblika</a:t>
            </a:r>
            <a:r>
              <a:rPr lang="en-US" sz="3200" dirty="0"/>
              <a:t> </a:t>
            </a:r>
            <a:r>
              <a:rPr lang="en-US" sz="3200" dirty="0" err="1"/>
              <a:t>kernela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1411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351D6-C7B7-80CF-2A0B-CC37F3354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sky with white clouds&#10;&#10;AI-generated content may be incorrect.">
            <a:extLst>
              <a:ext uri="{FF2B5EF4-FFF2-40B4-BE49-F238E27FC236}">
                <a16:creationId xmlns:a16="http://schemas.microsoft.com/office/drawing/2014/main" id="{5004FC40-5991-3983-ECB8-E6DED3A64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7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EEEDE74-F37B-DCA4-39F2-7B20D4148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0" y="1360528"/>
            <a:ext cx="701511" cy="1068519"/>
          </a:xfrm>
        </p:spPr>
        <p:txBody>
          <a:bodyPr>
            <a:normAutofit/>
          </a:bodyPr>
          <a:lstStyle/>
          <a:p>
            <a:endParaRPr lang="en-US" sz="5400" b="1" dirty="0"/>
          </a:p>
        </p:txBody>
      </p:sp>
      <p:pic>
        <p:nvPicPr>
          <p:cNvPr id="3" name="Picture 2" descr="A collage of a person with long blonde hair&#10;&#10;AI-generated content may be incorrect.">
            <a:extLst>
              <a:ext uri="{FF2B5EF4-FFF2-40B4-BE49-F238E27FC236}">
                <a16:creationId xmlns:a16="http://schemas.microsoft.com/office/drawing/2014/main" id="{25F092D5-B862-A51E-3828-842A71246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3" y="1367663"/>
            <a:ext cx="11720953" cy="4925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DE95DF-D789-B431-AF0F-62314E86DD97}"/>
              </a:ext>
            </a:extLst>
          </p:cNvPr>
          <p:cNvSpPr txBox="1"/>
          <p:nvPr/>
        </p:nvSpPr>
        <p:spPr>
          <a:xfrm>
            <a:off x="1740816" y="452999"/>
            <a:ext cx="869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Običan,generalizirani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anizotropni</a:t>
            </a:r>
            <a:r>
              <a:rPr lang="en-US" sz="2400" dirty="0"/>
              <a:t> Kuwahara filter</a:t>
            </a:r>
          </a:p>
        </p:txBody>
      </p:sp>
    </p:spTree>
    <p:extLst>
      <p:ext uri="{BB962C8B-B14F-4D97-AF65-F5344CB8AC3E}">
        <p14:creationId xmlns:p14="http://schemas.microsoft.com/office/powerpoint/2010/main" val="3979865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A7D78-6626-0A6B-C2E1-8BEC9CA83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sky with white clouds&#10;&#10;AI-generated content may be incorrect.">
            <a:extLst>
              <a:ext uri="{FF2B5EF4-FFF2-40B4-BE49-F238E27FC236}">
                <a16:creationId xmlns:a16="http://schemas.microsoft.com/office/drawing/2014/main" id="{C3C59309-E29E-BF74-3911-91719AD5A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7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38AE9FA-FD9C-8A08-27D0-95344E30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2169"/>
            <a:ext cx="10515600" cy="1068519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THE END</a:t>
            </a:r>
          </a:p>
        </p:txBody>
      </p:sp>
      <p:pic>
        <p:nvPicPr>
          <p:cNvPr id="3" name="Picture 2" descr="A person waving with his hand&#10;&#10;AI-generated content may be incorrect.">
            <a:extLst>
              <a:ext uri="{FF2B5EF4-FFF2-40B4-BE49-F238E27FC236}">
                <a16:creationId xmlns:a16="http://schemas.microsoft.com/office/drawing/2014/main" id="{2144495A-F9A6-FB5D-09D4-A387A3F70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062" y="2578894"/>
            <a:ext cx="50958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75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316A8-1EE4-80A3-74B6-F0914D0B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sky with white clouds&#10;&#10;AI-generated content may be incorrect.">
            <a:extLst>
              <a:ext uri="{FF2B5EF4-FFF2-40B4-BE49-F238E27FC236}">
                <a16:creationId xmlns:a16="http://schemas.microsoft.com/office/drawing/2014/main" id="{37CBA62A-547C-4152-BE02-B14F74D6A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7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1F7B229-0E70-ED04-5887-603657850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2169"/>
            <a:ext cx="10515600" cy="1068519"/>
          </a:xfrm>
        </p:spPr>
        <p:txBody>
          <a:bodyPr>
            <a:normAutofit/>
          </a:bodyPr>
          <a:lstStyle/>
          <a:p>
            <a:r>
              <a:rPr lang="en-US" sz="5400" b="1" dirty="0"/>
              <a:t>POVIJEST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5F719-5AC9-1FDF-ABB7-C6EFBBB74347}"/>
              </a:ext>
            </a:extLst>
          </p:cNvPr>
          <p:cNvSpPr txBox="1"/>
          <p:nvPr/>
        </p:nvSpPr>
        <p:spPr>
          <a:xfrm>
            <a:off x="914400" y="1894788"/>
            <a:ext cx="99452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dr. sc. </a:t>
            </a:r>
            <a:r>
              <a:rPr lang="en-US" sz="3200" dirty="0" err="1"/>
              <a:t>Michiyoshi</a:t>
            </a:r>
            <a:r>
              <a:rPr lang="en-US" sz="3200" dirty="0"/>
              <a:t> Kuwahara</a:t>
            </a:r>
          </a:p>
          <a:p>
            <a:endParaRPr lang="en-US" sz="3200" dirty="0"/>
          </a:p>
          <a:p>
            <a:r>
              <a:rPr lang="en-US" sz="3200" dirty="0" err="1"/>
              <a:t>sveučilišta</a:t>
            </a:r>
            <a:r>
              <a:rPr lang="en-US" sz="3200" dirty="0"/>
              <a:t> Kyoto </a:t>
            </a:r>
            <a:r>
              <a:rPr lang="en-US" sz="3200" dirty="0" err="1"/>
              <a:t>i</a:t>
            </a:r>
            <a:r>
              <a:rPr lang="en-US" sz="3200" dirty="0"/>
              <a:t> Osaka Sangyo u </a:t>
            </a:r>
            <a:r>
              <a:rPr lang="en-US" sz="3200" dirty="0" err="1"/>
              <a:t>Japanu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medicinsko</a:t>
            </a:r>
            <a:r>
              <a:rPr lang="en-US" sz="3200" dirty="0"/>
              <a:t> </a:t>
            </a:r>
            <a:r>
              <a:rPr lang="en-US" sz="3200" dirty="0" err="1"/>
              <a:t>oslikavanje</a:t>
            </a:r>
            <a:r>
              <a:rPr lang="en-US" sz="3200" dirty="0"/>
              <a:t> </a:t>
            </a:r>
            <a:r>
              <a:rPr lang="en-US" sz="3200" dirty="0" err="1"/>
              <a:t>dinamičnog</a:t>
            </a:r>
            <a:r>
              <a:rPr lang="en-US" sz="3200" dirty="0"/>
              <a:t> </a:t>
            </a:r>
            <a:r>
              <a:rPr lang="en-US" sz="3200" dirty="0" err="1"/>
              <a:t>srčanog</a:t>
            </a:r>
            <a:br>
              <a:rPr lang="en-US" sz="3200" dirty="0"/>
            </a:br>
            <a:r>
              <a:rPr lang="en-US" sz="3200" dirty="0" err="1"/>
              <a:t>mišića</a:t>
            </a:r>
            <a:r>
              <a:rPr lang="en-US" sz="3200" dirty="0"/>
              <a:t> 1970-ih </a:t>
            </a:r>
            <a:r>
              <a:rPr lang="en-US" sz="3200" dirty="0" err="1"/>
              <a:t>i</a:t>
            </a:r>
            <a:r>
              <a:rPr lang="en-US" sz="3200" dirty="0"/>
              <a:t> 80-ih </a:t>
            </a:r>
            <a:r>
              <a:rPr lang="en-US" sz="3200" dirty="0" err="1"/>
              <a:t>godina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7900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E1DCB-7186-A442-2ACD-9C8926919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sky with white clouds&#10;&#10;AI-generated content may be incorrect.">
            <a:extLst>
              <a:ext uri="{FF2B5EF4-FFF2-40B4-BE49-F238E27FC236}">
                <a16:creationId xmlns:a16="http://schemas.microsoft.com/office/drawing/2014/main" id="{EA723251-F474-F53D-7B56-6E64D735C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7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4905E1B-C926-C1EF-C02E-D8921A1C5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173"/>
            <a:ext cx="10515600" cy="301658"/>
          </a:xfrm>
        </p:spPr>
        <p:txBody>
          <a:bodyPr>
            <a:normAutofit fontScale="90000"/>
          </a:bodyPr>
          <a:lstStyle/>
          <a:p>
            <a:endParaRPr lang="en-US" sz="5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85DC9-8EEC-BFAD-4986-15AD9E424F2E}"/>
              </a:ext>
            </a:extLst>
          </p:cNvPr>
          <p:cNvSpPr txBox="1"/>
          <p:nvPr/>
        </p:nvSpPr>
        <p:spPr>
          <a:xfrm>
            <a:off x="838200" y="622170"/>
            <a:ext cx="99452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originalna</a:t>
            </a:r>
            <a:r>
              <a:rPr lang="en-US" sz="3200" dirty="0"/>
              <a:t> </a:t>
            </a:r>
            <a:r>
              <a:rPr lang="en-US" sz="3200" dirty="0" err="1"/>
              <a:t>ideja</a:t>
            </a:r>
            <a:r>
              <a:rPr lang="en-US" sz="3200" dirty="0"/>
              <a:t> - </a:t>
            </a:r>
            <a:r>
              <a:rPr lang="en-US" sz="3200" dirty="0" err="1"/>
              <a:t>smanjenje</a:t>
            </a:r>
            <a:r>
              <a:rPr lang="en-US" sz="3200" dirty="0"/>
              <a:t> </a:t>
            </a:r>
            <a:r>
              <a:rPr lang="en-US" sz="3200" dirty="0" err="1"/>
              <a:t>šuma</a:t>
            </a:r>
            <a:r>
              <a:rPr lang="en-US" sz="3200" dirty="0"/>
              <a:t> u </a:t>
            </a:r>
            <a:r>
              <a:rPr lang="en-US" sz="3200" dirty="0" err="1"/>
              <a:t>obradi</a:t>
            </a:r>
            <a:r>
              <a:rPr lang="en-US" sz="3200" dirty="0"/>
              <a:t> </a:t>
            </a:r>
            <a:r>
              <a:rPr lang="en-US" sz="3200" dirty="0" err="1"/>
              <a:t>medicinskih</a:t>
            </a:r>
            <a:r>
              <a:rPr lang="en-US" sz="3200" dirty="0"/>
              <a:t> </a:t>
            </a:r>
            <a:r>
              <a:rPr lang="en-US" sz="3200" dirty="0" err="1"/>
              <a:t>slika</a:t>
            </a:r>
            <a:endParaRPr lang="en-US" sz="3200" dirty="0"/>
          </a:p>
        </p:txBody>
      </p:sp>
      <p:pic>
        <p:nvPicPr>
          <p:cNvPr id="3" name="Picture 2" descr="A close-up of a black and white image&#10;&#10;AI-generated content may be incorrect.">
            <a:extLst>
              <a:ext uri="{FF2B5EF4-FFF2-40B4-BE49-F238E27FC236}">
                <a16:creationId xmlns:a16="http://schemas.microsoft.com/office/drawing/2014/main" id="{29302AC3-E203-A4F4-961C-772EBDB9C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425" y="2124022"/>
            <a:ext cx="7816295" cy="43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67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2C168-9247-2313-E9C4-E19B77C12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sky with white clouds&#10;&#10;AI-generated content may be incorrect.">
            <a:extLst>
              <a:ext uri="{FF2B5EF4-FFF2-40B4-BE49-F238E27FC236}">
                <a16:creationId xmlns:a16="http://schemas.microsoft.com/office/drawing/2014/main" id="{BF362CB6-55E5-C3B9-EF6F-28DF8FBE6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7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EE1FF9F-F9A1-832C-36C6-1293AD206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2169"/>
            <a:ext cx="10515600" cy="1068519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Obični</a:t>
            </a:r>
            <a:r>
              <a:rPr lang="en-US" sz="5400" b="1" dirty="0"/>
              <a:t> Kuwahara filter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85149-8813-9776-301D-AF30BD1F0259}"/>
              </a:ext>
            </a:extLst>
          </p:cNvPr>
          <p:cNvSpPr txBox="1"/>
          <p:nvPr/>
        </p:nvSpPr>
        <p:spPr>
          <a:xfrm>
            <a:off x="914400" y="1894788"/>
            <a:ext cx="99452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nelinearni</a:t>
            </a:r>
            <a:r>
              <a:rPr lang="en-US" sz="3200" dirty="0"/>
              <a:t> </a:t>
            </a:r>
            <a:r>
              <a:rPr lang="en-US" sz="3200" dirty="0" err="1"/>
              <a:t>filtar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izglađivanje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smanjenje</a:t>
            </a:r>
            <a:r>
              <a:rPr lang="en-US" sz="3200" dirty="0"/>
              <a:t> </a:t>
            </a:r>
            <a:r>
              <a:rPr lang="en-US" sz="3200" dirty="0" err="1"/>
              <a:t>šuma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očuvanje</a:t>
            </a:r>
            <a:r>
              <a:rPr lang="en-US" sz="3200" dirty="0"/>
              <a:t> </a:t>
            </a:r>
            <a:r>
              <a:rPr lang="en-US" sz="3200" dirty="0" err="1"/>
              <a:t>rubova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42748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928F9-FDAB-4E04-B2E9-64C75D0CA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sky with white clouds&#10;&#10;AI-generated content may be incorrect.">
            <a:extLst>
              <a:ext uri="{FF2B5EF4-FFF2-40B4-BE49-F238E27FC236}">
                <a16:creationId xmlns:a16="http://schemas.microsoft.com/office/drawing/2014/main" id="{EEBB2AA6-DC96-22E5-44BF-50EBC30E8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7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3711BA1-0268-7995-6F96-CCCD7962E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2169"/>
            <a:ext cx="10515600" cy="1068519"/>
          </a:xfrm>
        </p:spPr>
        <p:txBody>
          <a:bodyPr>
            <a:normAutofit/>
          </a:bodyPr>
          <a:lstStyle/>
          <a:p>
            <a:endParaRPr lang="en-US" sz="5400" b="1" dirty="0"/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70E0C4D-55B0-AE5E-0626-46A3CF5D3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922" y="3228908"/>
            <a:ext cx="3403228" cy="3444231"/>
          </a:xfrm>
          <a:prstGeom prst="rect">
            <a:avLst/>
          </a:prstGeom>
        </p:spPr>
      </p:pic>
      <p:pic>
        <p:nvPicPr>
          <p:cNvPr id="6" name="Picture 5" descr="A crossword puzzle with letters and numbers&#10;&#10;AI-generated content may be incorrect.">
            <a:extLst>
              <a:ext uri="{FF2B5EF4-FFF2-40B4-BE49-F238E27FC236}">
                <a16:creationId xmlns:a16="http://schemas.microsoft.com/office/drawing/2014/main" id="{96182B06-A887-BFCE-051C-ABAAC56F5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273" y="563262"/>
            <a:ext cx="2232527" cy="2254851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D52130FD-1F8C-1BC4-054F-437BBACCC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45" y="436662"/>
            <a:ext cx="7555811" cy="42501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C6653F-DD63-78F9-AF4F-BBFFFDF951F0}"/>
              </a:ext>
            </a:extLst>
          </p:cNvPr>
          <p:cNvSpPr txBox="1"/>
          <p:nvPr/>
        </p:nvSpPr>
        <p:spPr>
          <a:xfrm>
            <a:off x="727145" y="5158613"/>
            <a:ext cx="6268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/>
              <a:t>srednja vrijednost podregije s minimalnom varijancom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141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0F8AC-BACC-5807-6650-9C6A94090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sky with white clouds&#10;&#10;AI-generated content may be incorrect.">
            <a:extLst>
              <a:ext uri="{FF2B5EF4-FFF2-40B4-BE49-F238E27FC236}">
                <a16:creationId xmlns:a16="http://schemas.microsoft.com/office/drawing/2014/main" id="{D7A26C5E-B7F3-DB1E-15CC-827226D75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B18BAFE-16DF-D06C-3252-93A98B646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9915" y="1036948"/>
            <a:ext cx="692085" cy="1068519"/>
          </a:xfrm>
        </p:spPr>
        <p:txBody>
          <a:bodyPr>
            <a:normAutofit/>
          </a:bodyPr>
          <a:lstStyle/>
          <a:p>
            <a:endParaRPr lang="en-US" sz="5400" b="1" dirty="0"/>
          </a:p>
        </p:txBody>
      </p:sp>
      <p:pic>
        <p:nvPicPr>
          <p:cNvPr id="3" name="Picture 2" descr="A bird wearing a hat&#10;&#10;AI-generated content may be incorrect.">
            <a:extLst>
              <a:ext uri="{FF2B5EF4-FFF2-40B4-BE49-F238E27FC236}">
                <a16:creationId xmlns:a16="http://schemas.microsoft.com/office/drawing/2014/main" id="{C171CF00-5A6F-90D5-ED1E-FEDF5D9D4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1036949"/>
            <a:ext cx="4762500" cy="5698503"/>
          </a:xfrm>
          <a:prstGeom prst="rect">
            <a:avLst/>
          </a:prstGeom>
        </p:spPr>
      </p:pic>
      <p:pic>
        <p:nvPicPr>
          <p:cNvPr id="6" name="Picture 5" descr="A bird wearing a hat&#10;&#10;AI-generated content may be incorrect.">
            <a:extLst>
              <a:ext uri="{FF2B5EF4-FFF2-40B4-BE49-F238E27FC236}">
                <a16:creationId xmlns:a16="http://schemas.microsoft.com/office/drawing/2014/main" id="{53CE58C0-F272-51ED-2C71-F8AC573A3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36948"/>
            <a:ext cx="4762500" cy="5698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FC76E1-B88B-9DC4-F473-3E129C820A77}"/>
              </a:ext>
            </a:extLst>
          </p:cNvPr>
          <p:cNvSpPr txBox="1"/>
          <p:nvPr/>
        </p:nvSpPr>
        <p:spPr>
          <a:xfrm>
            <a:off x="1750243" y="328251"/>
            <a:ext cx="869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običan</a:t>
            </a:r>
            <a:r>
              <a:rPr lang="en-US" sz="2400" dirty="0"/>
              <a:t> </a:t>
            </a:r>
            <a:r>
              <a:rPr lang="en-US" sz="2400" dirty="0" err="1"/>
              <a:t>Kuwahra</a:t>
            </a:r>
            <a:r>
              <a:rPr lang="en-US" sz="2400" dirty="0"/>
              <a:t> filter </a:t>
            </a:r>
            <a:r>
              <a:rPr lang="en-US" sz="2400" dirty="0" err="1"/>
              <a:t>sa</a:t>
            </a:r>
            <a:r>
              <a:rPr lang="en-US" sz="2400" dirty="0"/>
              <a:t> kernel size 9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slike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bez </a:t>
            </a:r>
            <a:r>
              <a:rPr lang="en-US" sz="2400" dirty="0" err="1"/>
              <a:t>šuma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4767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20AD0-5A5E-7230-BCB4-45B4C4D8D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sky with white clouds&#10;&#10;AI-generated content may be incorrect.">
            <a:extLst>
              <a:ext uri="{FF2B5EF4-FFF2-40B4-BE49-F238E27FC236}">
                <a16:creationId xmlns:a16="http://schemas.microsoft.com/office/drawing/2014/main" id="{0C14E915-D11E-8E8A-8FB1-680286CE0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79EF7A8-E695-1CD1-5FC5-37A30D3C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8500" y="876693"/>
            <a:ext cx="692085" cy="1068519"/>
          </a:xfrm>
        </p:spPr>
        <p:txBody>
          <a:bodyPr>
            <a:normAutofit/>
          </a:bodyPr>
          <a:lstStyle/>
          <a:p>
            <a:endParaRPr lang="en-US" sz="5400" b="1" dirty="0"/>
          </a:p>
        </p:txBody>
      </p:sp>
      <p:pic>
        <p:nvPicPr>
          <p:cNvPr id="4" name="Picture 3" descr="A bird wearing a hat&#10;&#10;AI-generated content may be incorrect.">
            <a:extLst>
              <a:ext uri="{FF2B5EF4-FFF2-40B4-BE49-F238E27FC236}">
                <a16:creationId xmlns:a16="http://schemas.microsoft.com/office/drawing/2014/main" id="{A4FC7D45-E979-9153-0ED5-0583580FF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1025877"/>
            <a:ext cx="4762500" cy="5698502"/>
          </a:xfrm>
          <a:prstGeom prst="rect">
            <a:avLst/>
          </a:prstGeom>
        </p:spPr>
      </p:pic>
      <p:pic>
        <p:nvPicPr>
          <p:cNvPr id="8" name="Picture 7" descr="A bird wearing a hat&#10;&#10;AI-generated content may be incorrect.">
            <a:extLst>
              <a:ext uri="{FF2B5EF4-FFF2-40B4-BE49-F238E27FC236}">
                <a16:creationId xmlns:a16="http://schemas.microsoft.com/office/drawing/2014/main" id="{257F5648-F885-3850-E87E-06D958842E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5878"/>
            <a:ext cx="4762500" cy="56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12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02519-874D-14EF-04B8-7883EB2D2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sky with white clouds&#10;&#10;AI-generated content may be incorrect.">
            <a:extLst>
              <a:ext uri="{FF2B5EF4-FFF2-40B4-BE49-F238E27FC236}">
                <a16:creationId xmlns:a16="http://schemas.microsoft.com/office/drawing/2014/main" id="{CAD337A1-051B-F6CD-69F9-74F05AD74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7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C46F2CC-6C38-F8E4-64C9-E8BB4A3F6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2169"/>
            <a:ext cx="10515600" cy="1068519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Generaliziran</a:t>
            </a:r>
            <a:r>
              <a:rPr lang="en-US" sz="5400" b="1" dirty="0"/>
              <a:t> Kuwahara filter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5CFD15-7CCB-A5D8-626B-79AAA27555AF}"/>
              </a:ext>
            </a:extLst>
          </p:cNvPr>
          <p:cNvSpPr txBox="1"/>
          <p:nvPr/>
        </p:nvSpPr>
        <p:spPr>
          <a:xfrm>
            <a:off x="838200" y="1894788"/>
            <a:ext cx="99452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30 godina kasnije</a:t>
            </a:r>
          </a:p>
          <a:p>
            <a:r>
              <a:rPr lang="it-IT" sz="3200" dirty="0"/>
              <a:t> </a:t>
            </a:r>
          </a:p>
          <a:p>
            <a:r>
              <a:rPr lang="it-IT" sz="3200" dirty="0"/>
              <a:t>Giuseppe Papari, Nicolai Petkov i Patrizio Campisi</a:t>
            </a:r>
          </a:p>
          <a:p>
            <a:r>
              <a:rPr lang="it-IT" sz="3200" dirty="0"/>
              <a:t> </a:t>
            </a:r>
          </a:p>
          <a:p>
            <a:r>
              <a:rPr lang="it-IT" sz="3200" dirty="0"/>
              <a:t>moderniziraju Kuwahara filter</a:t>
            </a:r>
          </a:p>
          <a:p>
            <a:r>
              <a:rPr lang="en-US" sz="3200" dirty="0"/>
              <a:t>- </a:t>
            </a:r>
            <a:r>
              <a:rPr lang="en-US" sz="3200" dirty="0" err="1"/>
              <a:t>umanjiti</a:t>
            </a:r>
            <a:r>
              <a:rPr lang="en-US" sz="3200" dirty="0"/>
              <a:t> </a:t>
            </a:r>
            <a:r>
              <a:rPr lang="en-US" sz="3200" dirty="0" err="1"/>
              <a:t>kutijaste</a:t>
            </a:r>
            <a:r>
              <a:rPr lang="en-US" sz="3200" dirty="0"/>
              <a:t> </a:t>
            </a:r>
            <a:r>
              <a:rPr lang="en-US" sz="3200" dirty="0" err="1"/>
              <a:t>artefakte</a:t>
            </a:r>
            <a:endParaRPr lang="en-US" sz="3200" dirty="0"/>
          </a:p>
          <a:p>
            <a:r>
              <a:rPr lang="en-US" sz="3200" dirty="0"/>
              <a:t>- </a:t>
            </a:r>
            <a:r>
              <a:rPr lang="en-US" sz="3200" dirty="0" err="1"/>
              <a:t>rubne</a:t>
            </a:r>
            <a:r>
              <a:rPr lang="en-US" sz="3200" dirty="0"/>
              <a:t> </a:t>
            </a:r>
            <a:r>
              <a:rPr lang="en-US" sz="3200" dirty="0" err="1"/>
              <a:t>linije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19926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CA507-8D62-C1F4-49DD-597785E8B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sky with white clouds&#10;&#10;AI-generated content may be incorrect.">
            <a:extLst>
              <a:ext uri="{FF2B5EF4-FFF2-40B4-BE49-F238E27FC236}">
                <a16:creationId xmlns:a16="http://schemas.microsoft.com/office/drawing/2014/main" id="{39D4DC9C-F9F3-3B7E-DA91-C3D0A06EA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27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D87469D-6400-8301-7FA8-9073EB5D7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2169"/>
            <a:ext cx="10515600" cy="1068519"/>
          </a:xfrm>
        </p:spPr>
        <p:txBody>
          <a:bodyPr>
            <a:normAutofit/>
          </a:bodyPr>
          <a:lstStyle/>
          <a:p>
            <a:endParaRPr lang="en-US" sz="5400" b="1" dirty="0"/>
          </a:p>
        </p:txBody>
      </p:sp>
      <p:pic>
        <p:nvPicPr>
          <p:cNvPr id="6" name="Picture 5" descr="A black square with white light&#10;&#10;AI-generated content may be incorrect.">
            <a:extLst>
              <a:ext uri="{FF2B5EF4-FFF2-40B4-BE49-F238E27FC236}">
                <a16:creationId xmlns:a16="http://schemas.microsoft.com/office/drawing/2014/main" id="{5CDD1423-7C90-D820-0095-7624BCDB8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356" y="3429000"/>
            <a:ext cx="6464547" cy="3194798"/>
          </a:xfrm>
          <a:prstGeom prst="rect">
            <a:avLst/>
          </a:prstGeom>
        </p:spPr>
      </p:pic>
      <p:pic>
        <p:nvPicPr>
          <p:cNvPr id="3" name="Picture 2" descr="A group of circles with a shadow&#10;&#10;AI-generated content may be incorrect.">
            <a:extLst>
              <a:ext uri="{FF2B5EF4-FFF2-40B4-BE49-F238E27FC236}">
                <a16:creationId xmlns:a16="http://schemas.microsoft.com/office/drawing/2014/main" id="{A6DD81D5-D520-F3D1-F90E-DA90299E9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0" y="140644"/>
            <a:ext cx="6573167" cy="3962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2A1045-07EA-C49F-0902-7E2E9CB692B8}"/>
              </a:ext>
            </a:extLst>
          </p:cNvPr>
          <p:cNvSpPr txBox="1"/>
          <p:nvPr/>
        </p:nvSpPr>
        <p:spPr>
          <a:xfrm>
            <a:off x="602530" y="4449747"/>
            <a:ext cx="48932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promjena</a:t>
            </a:r>
            <a:r>
              <a:rPr lang="en-US" sz="3200" dirty="0"/>
              <a:t> </a:t>
            </a:r>
            <a:r>
              <a:rPr lang="en-US" sz="3200" dirty="0" err="1"/>
              <a:t>oblika</a:t>
            </a:r>
            <a:r>
              <a:rPr lang="en-US" sz="3200" dirty="0"/>
              <a:t> </a:t>
            </a:r>
            <a:r>
              <a:rPr lang="en-US" sz="3200" dirty="0" err="1"/>
              <a:t>podregija</a:t>
            </a:r>
            <a:endParaRPr lang="en-US" sz="3200" dirty="0"/>
          </a:p>
          <a:p>
            <a:r>
              <a:rPr lang="en-US" sz="3200" dirty="0" err="1"/>
              <a:t>lokalnih</a:t>
            </a:r>
            <a:r>
              <a:rPr lang="en-US" sz="3200" dirty="0"/>
              <a:t> </a:t>
            </a:r>
            <a:r>
              <a:rPr lang="en-US" sz="3200" dirty="0" err="1"/>
              <a:t>prosjek</a:t>
            </a:r>
            <a:r>
              <a:rPr lang="en-US" sz="3200" dirty="0"/>
              <a:t> -&gt; </a:t>
            </a:r>
            <a:r>
              <a:rPr lang="en-US" sz="3200" dirty="0" err="1"/>
              <a:t>Gaussove</a:t>
            </a:r>
            <a:r>
              <a:rPr lang="en-US" sz="3200" dirty="0"/>
              <a:t> </a:t>
            </a:r>
            <a:r>
              <a:rPr lang="en-US" sz="3200" dirty="0" err="1"/>
              <a:t>težinske</a:t>
            </a:r>
            <a:r>
              <a:rPr lang="en-US" sz="3200" dirty="0"/>
              <a:t> </a:t>
            </a:r>
            <a:r>
              <a:rPr lang="en-US" sz="3200" dirty="0" err="1"/>
              <a:t>funkcije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1483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164</Words>
  <Application>Microsoft Office PowerPoint</Application>
  <PresentationFormat>Widescreen</PresentationFormat>
  <Paragraphs>40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KUWAHARA FILTER</vt:lpstr>
      <vt:lpstr>POVIJEST</vt:lpstr>
      <vt:lpstr>PowerPoint Presentation</vt:lpstr>
      <vt:lpstr>Obični Kuwahara filter</vt:lpstr>
      <vt:lpstr>PowerPoint Presentation</vt:lpstr>
      <vt:lpstr>PowerPoint Presentation</vt:lpstr>
      <vt:lpstr>PowerPoint Presentation</vt:lpstr>
      <vt:lpstr>Generaliziran Kuwahara filter</vt:lpstr>
      <vt:lpstr>PowerPoint Presentation</vt:lpstr>
      <vt:lpstr>običan i generaliziran Kuwahra filter sa kernel size 9</vt:lpstr>
      <vt:lpstr>PowerPoint Presentation</vt:lpstr>
      <vt:lpstr>Anizotropan Kuwahara filter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Oliver Andjić</dc:creator>
  <cp:lastModifiedBy>Oliver Andjić</cp:lastModifiedBy>
  <cp:revision>4</cp:revision>
  <dcterms:created xsi:type="dcterms:W3CDTF">2025-03-28T02:32:45Z</dcterms:created>
  <dcterms:modified xsi:type="dcterms:W3CDTF">2025-03-28T04:33:24Z</dcterms:modified>
</cp:coreProperties>
</file>